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3152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AB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674" autoAdjust="0"/>
  </p:normalViewPr>
  <p:slideViewPr>
    <p:cSldViewPr snapToObjects="1">
      <p:cViewPr varScale="1">
        <p:scale>
          <a:sx n="93" d="100"/>
          <a:sy n="93" d="100"/>
        </p:scale>
        <p:origin x="2264" y="200"/>
      </p:cViewPr>
      <p:guideLst>
        <p:guide orient="horz" pos="2880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840568"/>
            <a:ext cx="6217920" cy="1960033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181600"/>
            <a:ext cx="5120640" cy="23368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33601"/>
            <a:ext cx="6583680" cy="60346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66185"/>
            <a:ext cx="1645920" cy="780203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66185"/>
            <a:ext cx="4815840" cy="7802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2133601"/>
            <a:ext cx="6583680" cy="603461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875867"/>
            <a:ext cx="6217920" cy="181610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3875618"/>
            <a:ext cx="6217920" cy="2000249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133601"/>
            <a:ext cx="3230880" cy="603461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133601"/>
            <a:ext cx="3230880" cy="6034617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046817"/>
            <a:ext cx="3232150" cy="85301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2899833"/>
            <a:ext cx="3232150" cy="5268384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2046817"/>
            <a:ext cx="3233420" cy="853016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2899833"/>
            <a:ext cx="3233420" cy="5268384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66184"/>
            <a:ext cx="6583680" cy="1524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364067"/>
            <a:ext cx="2406650" cy="154940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64067"/>
            <a:ext cx="4089400" cy="7804151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913467"/>
            <a:ext cx="2406650" cy="62547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400800"/>
            <a:ext cx="4389120" cy="755651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17033"/>
            <a:ext cx="4389120" cy="5486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156451"/>
            <a:ext cx="4389120" cy="107314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533400" y="228600"/>
            <a:ext cx="6781799" cy="134826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>
              <a:buNone/>
            </a:pPr>
            <a:r>
              <a:rPr lang="en-US" sz="3000" b="1" i="1" dirty="0" smtClean="0"/>
              <a:t>      </a:t>
            </a:r>
            <a:r>
              <a:rPr lang="en-US" sz="3000" b="1" i="1" cap="all" dirty="0" smtClean="0"/>
              <a:t>Serve the Need IN Johnston Cty</a:t>
            </a:r>
          </a:p>
          <a:p>
            <a:pPr>
              <a:buNone/>
            </a:pPr>
            <a:r>
              <a:rPr lang="en-US" sz="3000" b="1" i="1" cap="all" dirty="0" smtClean="0"/>
              <a:t>            is Hosting COMMUNITY          	  			         SPIRIT NIGHT  at </a:t>
            </a:r>
            <a:endParaRPr lang="en-US" sz="3000" i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1219200" y="3241458"/>
            <a:ext cx="4572000" cy="124477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  </a:t>
            </a:r>
            <a:r>
              <a:rPr lang="en-US" sz="2353" dirty="0" smtClean="0"/>
              <a:t>                   ** JOIN US                                                   	        Tuesday </a:t>
            </a:r>
            <a:r>
              <a:rPr lang="en-US" sz="2000" dirty="0" smtClean="0"/>
              <a:t> MARCH 14,</a:t>
            </a:r>
            <a:r>
              <a:rPr lang="en-US" sz="2162" dirty="0" smtClean="0"/>
              <a:t> 2017</a:t>
            </a:r>
          </a:p>
          <a:p>
            <a:pPr>
              <a:buNone/>
            </a:pPr>
            <a:r>
              <a:rPr lang="en-US" sz="2162" dirty="0" smtClean="0"/>
              <a:t>                     TIME :  5pm – </a:t>
            </a:r>
            <a:r>
              <a:rPr lang="en-US" sz="2162" dirty="0" smtClean="0"/>
              <a:t>8pm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667000" y="1676398"/>
            <a:ext cx="2286000" cy="140623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Lucida Calligraphy"/>
              </a:rPr>
              <a:t>ZAXBY’S</a:t>
            </a:r>
            <a:r>
              <a:rPr 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br>
              <a:rPr 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cs typeface="Lucida Calligraphy"/>
              </a:rPr>
              <a:t>Spirit Night</a:t>
            </a:r>
            <a:r>
              <a:rPr 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3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IN CLAYTON</a:t>
            </a:r>
            <a: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396673"/>
            <a:ext cx="647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                  “What We Do By Ourselves Matters: </a:t>
            </a:r>
          </a:p>
          <a:p>
            <a:r>
              <a:rPr lang="en-US" sz="2000" dirty="0" smtClean="0"/>
              <a:t>     What We Do Together Really Makes The Difference”</a:t>
            </a:r>
          </a:p>
          <a:p>
            <a:r>
              <a:rPr lang="en-US" sz="2000" dirty="0" smtClean="0"/>
              <a:t>                          </a:t>
            </a:r>
            <a:r>
              <a:rPr lang="en-US" sz="2000" b="1" i="1" dirty="0" smtClean="0">
                <a:solidFill>
                  <a:srgbClr val="C00000"/>
                </a:solidFill>
              </a:rPr>
              <a:t>When We Give, We Get Back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1" y="1676399"/>
            <a:ext cx="1523999" cy="132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74074" y="7924800"/>
            <a:ext cx="6636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Visit us www.servetheneedjc.org							STNinJC </a:t>
            </a:r>
            <a:r>
              <a:rPr lang="en-US" dirty="0"/>
              <a:t>is a 501(c)3 Non-Profit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              Thank you for supporting Serve the Need in JC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562601"/>
            <a:ext cx="3503557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47</Words>
  <Application>Microsoft Macintosh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Lucida Calligraphy</vt:lpstr>
      <vt:lpstr>Arial</vt:lpstr>
      <vt:lpstr>Office Theme</vt:lpstr>
      <vt:lpstr>ZAXBY’S  Spirit Night IN CLAYTON 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Royal Williams</dc:creator>
  <cp:keywords/>
  <cp:lastModifiedBy>Royal Williams</cp:lastModifiedBy>
  <cp:revision>39</cp:revision>
  <dcterms:created xsi:type="dcterms:W3CDTF">2016-05-10T20:13:39Z</dcterms:created>
  <dcterms:modified xsi:type="dcterms:W3CDTF">2017-02-19T18:34:09Z</dcterms:modified>
</cp:coreProperties>
</file>